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2" r:id="rId2"/>
  </p:sldMasterIdLst>
  <p:notesMasterIdLst>
    <p:notesMasterId r:id="rId8"/>
  </p:notesMasterIdLst>
  <p:sldIdLst>
    <p:sldId id="257" r:id="rId3"/>
    <p:sldId id="275" r:id="rId4"/>
    <p:sldId id="269" r:id="rId5"/>
    <p:sldId id="302" r:id="rId6"/>
    <p:sldId id="301" r:id="rId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icio" id="{94DE28F2-CB9F-4692-A500-05783AC53566}">
          <p14:sldIdLst>
            <p14:sldId id="257"/>
          </p14:sldIdLst>
        </p14:section>
        <p14:section name="Reatividade" id="{7F1FA4B1-133E-4146-B954-D1A09392D35B}">
          <p14:sldIdLst>
            <p14:sldId id="275"/>
            <p14:sldId id="269"/>
            <p14:sldId id="302"/>
            <p14:sldId id="30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2" autoAdjust="0"/>
    <p:restoredTop sz="94660"/>
  </p:normalViewPr>
  <p:slideViewPr>
    <p:cSldViewPr snapToGrid="0" showGuides="1">
      <p:cViewPr varScale="1">
        <p:scale>
          <a:sx n="72" d="100"/>
          <a:sy n="72" d="100"/>
        </p:scale>
        <p:origin x="534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5/10/relationships/revisionInfo" Target="revisionInfo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heme" Target="theme/theme1.xml"/><Relationship Id="rId5" Type="http://schemas.openxmlformats.org/officeDocument/2006/relationships/slide" Target="slides/slide3.xml"/><Relationship Id="rId10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presProps" Target="presProps.xml"/></Relationships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0.png>
</file>

<file path=ppt/media/image21.jpeg>
</file>

<file path=ppt/media/image22.png>
</file>

<file path=ppt/media/image23.png>
</file>

<file path=ppt/media/image24.jpeg>
</file>

<file path=ppt/media/image25.png>
</file>

<file path=ppt/media/image26.svg>
</file>

<file path=ppt/media/image27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F7B1EB-2FFB-4AF7-8A45-9B4175B2492A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0CACC8-C027-46BB-883D-EBB74D352AF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40088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Layouts/_rels/slideLayout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A40A9-8F57-49B2-9912-2DCEB0E07C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060388-3D29-4905-B199-E13CA565B7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395E17-078B-4496-820E-600FDE776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B8D983-888F-4C9F-8146-2F0B9B658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803F9F-0894-4909-A006-A9132DA08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90533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20B7B-9162-4917-8438-5CB7815AF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F536F9-8471-42A0-BF61-91C01437A1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818ABF-0967-4AA7-90D1-FCFE9018B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A2E328-A2FC-43A1-BF3F-02475CBD4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B4C937-6E16-4A00-9C60-9C68C291D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7612112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346052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426080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032615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spcBef>
                <a:spcPts val="1200"/>
              </a:spcBef>
              <a:defRPr sz="2799" cap="none" baseline="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39668256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95563138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5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76858702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5352135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28967183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29910479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421046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EF4BB0-D8B9-430A-801B-44622C6837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3E9AF2-6EA8-40BA-A66E-0A51AE405D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4F3F72-08F2-40DA-8A3F-81F8B8DD2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43FFBD-B2E8-463C-9DFF-52958191E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3974DC-005C-4E55-AA81-99ABFAC57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5966842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4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44927722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44819276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05325990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07359856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75540509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72822912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05545324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024399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436590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631634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pt-BR">
              <a:solidFill>
                <a:prstClr val="white"/>
              </a:solidFill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61224BE-E306-4264-A30A-5C39AFF910A6}" type="datetime1">
              <a:rPr lang="pt-BR" smtClean="0">
                <a:solidFill>
                  <a:prstClr val="black">
                    <a:tint val="75000"/>
                  </a:prstClr>
                </a:solidFill>
              </a:rPr>
              <a:t>13/04/2018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11650468" y="6557911"/>
            <a:ext cx="592183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F048863C-03EC-450E-88A4-6CFEFCFC291C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7247966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25526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624091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789834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383104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003739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67485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585710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162671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086008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077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AI Slide Design Pack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026411" y="3325224"/>
            <a:ext cx="8139179" cy="747724"/>
          </a:xfrm>
          <a:prstGeom prst="rect">
            <a:avLst/>
          </a:prstGeom>
        </p:spPr>
        <p:txBody>
          <a:bodyPr wrap="square"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AI SLIDE DESIGN PACK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026411" y="4116313"/>
            <a:ext cx="8139179" cy="304628"/>
          </a:xfrm>
        </p:spPr>
        <p:txBody>
          <a:bodyPr>
            <a:spAutoFit/>
          </a:bodyPr>
          <a:lstStyle>
            <a:lvl1pPr algn="ctr">
              <a:defRPr sz="1800" b="1" cap="all" baseline="0">
                <a:solidFill>
                  <a:sysClr val="windowText" lastClr="000000">
                    <a:alpha val="35000"/>
                  </a:sys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VERSION 1.0</a:t>
            </a:r>
          </a:p>
        </p:txBody>
      </p:sp>
      <p:grpSp>
        <p:nvGrpSpPr>
          <p:cNvPr id="6" name="Group 5"/>
          <p:cNvGrpSpPr/>
          <p:nvPr userDrawn="1"/>
        </p:nvGrpSpPr>
        <p:grpSpPr>
          <a:xfrm>
            <a:off x="4016355" y="2148492"/>
            <a:ext cx="882344" cy="881796"/>
            <a:chOff x="4014786" y="2148990"/>
            <a:chExt cx="881999" cy="882000"/>
          </a:xfrm>
        </p:grpSpPr>
        <p:sp>
          <p:nvSpPr>
            <p:cNvPr id="118" name="Oval 117"/>
            <p:cNvSpPr>
              <a:spLocks noChangeArrowheads="1"/>
            </p:cNvSpPr>
            <p:nvPr userDrawn="1"/>
          </p:nvSpPr>
          <p:spPr bwMode="auto">
            <a:xfrm>
              <a:off x="4014786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accent2"/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3" name="Picture 7"/>
            <p:cNvPicPr>
              <a:picLocks noChangeAspect="1" noChangeArrowheads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00129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5" name="Group 4"/>
          <p:cNvGrpSpPr/>
          <p:nvPr userDrawn="1"/>
        </p:nvGrpSpPr>
        <p:grpSpPr>
          <a:xfrm>
            <a:off x="2924039" y="2148492"/>
            <a:ext cx="882344" cy="881796"/>
            <a:chOff x="2922897" y="2148990"/>
            <a:chExt cx="881999" cy="882000"/>
          </a:xfrm>
        </p:grpSpPr>
        <p:sp>
          <p:nvSpPr>
            <p:cNvPr id="117" name="Oval 116"/>
            <p:cNvSpPr>
              <a:spLocks noChangeArrowheads="1"/>
            </p:cNvSpPr>
            <p:nvPr userDrawn="1"/>
          </p:nvSpPr>
          <p:spPr bwMode="auto">
            <a:xfrm>
              <a:off x="2922897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4" name="Picture 2"/>
            <p:cNvPicPr>
              <a:picLocks noChangeAspect="1" noChangeArrowheads="1"/>
            </p:cNvPicPr>
            <p:nvPr userDrawn="1"/>
          </p:nvPicPr>
          <p:blipFill>
            <a:blip r:embed="rId3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08240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7" name="Group 6"/>
          <p:cNvGrpSpPr/>
          <p:nvPr userDrawn="1"/>
        </p:nvGrpSpPr>
        <p:grpSpPr>
          <a:xfrm>
            <a:off x="5108671" y="2148492"/>
            <a:ext cx="882344" cy="881796"/>
            <a:chOff x="5106675" y="2148990"/>
            <a:chExt cx="881999" cy="882000"/>
          </a:xfrm>
        </p:grpSpPr>
        <p:sp>
          <p:nvSpPr>
            <p:cNvPr id="119" name="Oval 118"/>
            <p:cNvSpPr>
              <a:spLocks noChangeArrowheads="1"/>
            </p:cNvSpPr>
            <p:nvPr userDrawn="1"/>
          </p:nvSpPr>
          <p:spPr bwMode="auto">
            <a:xfrm>
              <a:off x="5106675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5" name="Picture 124"/>
            <p:cNvPicPr>
              <a:picLocks noChangeAspect="1" noChangeArrowheads="1"/>
            </p:cNvPicPr>
            <p:nvPr userDrawn="1"/>
          </p:nvPicPr>
          <p:blipFill>
            <a:blip r:embed="rId4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89487" y="2334334"/>
              <a:ext cx="516375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8" name="Group 7"/>
          <p:cNvGrpSpPr/>
          <p:nvPr userDrawn="1"/>
        </p:nvGrpSpPr>
        <p:grpSpPr>
          <a:xfrm>
            <a:off x="6200986" y="2148492"/>
            <a:ext cx="882344" cy="881796"/>
            <a:chOff x="6198564" y="2148990"/>
            <a:chExt cx="881999" cy="882000"/>
          </a:xfrm>
        </p:grpSpPr>
        <p:sp>
          <p:nvSpPr>
            <p:cNvPr id="120" name="Oval 119"/>
            <p:cNvSpPr>
              <a:spLocks noChangeArrowheads="1"/>
            </p:cNvSpPr>
            <p:nvPr userDrawn="1"/>
          </p:nvSpPr>
          <p:spPr bwMode="auto">
            <a:xfrm>
              <a:off x="6198564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6" name="Picture 125"/>
            <p:cNvPicPr>
              <a:picLocks noChangeAspect="1" noChangeArrowheads="1"/>
            </p:cNvPicPr>
            <p:nvPr userDrawn="1"/>
          </p:nvPicPr>
          <p:blipFill>
            <a:blip r:embed="rId5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83907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9" name="Group 8"/>
          <p:cNvGrpSpPr/>
          <p:nvPr userDrawn="1"/>
        </p:nvGrpSpPr>
        <p:grpSpPr>
          <a:xfrm>
            <a:off x="7293302" y="2148492"/>
            <a:ext cx="882344" cy="881796"/>
            <a:chOff x="7290453" y="2148990"/>
            <a:chExt cx="881999" cy="882000"/>
          </a:xfrm>
        </p:grpSpPr>
        <p:sp>
          <p:nvSpPr>
            <p:cNvPr id="121" name="Oval 120"/>
            <p:cNvSpPr>
              <a:spLocks noChangeArrowheads="1"/>
            </p:cNvSpPr>
            <p:nvPr userDrawn="1"/>
          </p:nvSpPr>
          <p:spPr bwMode="auto">
            <a:xfrm>
              <a:off x="7290453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7" name="Picture 126"/>
            <p:cNvPicPr>
              <a:picLocks noChangeAspect="1" noChangeArrowheads="1"/>
            </p:cNvPicPr>
            <p:nvPr userDrawn="1"/>
          </p:nvPicPr>
          <p:blipFill>
            <a:blip r:embed="rId6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75796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3" name="Group 2"/>
          <p:cNvGrpSpPr/>
          <p:nvPr userDrawn="1"/>
        </p:nvGrpSpPr>
        <p:grpSpPr>
          <a:xfrm>
            <a:off x="8385619" y="2148492"/>
            <a:ext cx="882344" cy="881796"/>
            <a:chOff x="8382343" y="2148990"/>
            <a:chExt cx="881999" cy="882000"/>
          </a:xfrm>
        </p:grpSpPr>
        <p:sp>
          <p:nvSpPr>
            <p:cNvPr id="122" name="Oval 121"/>
            <p:cNvSpPr>
              <a:spLocks noChangeArrowheads="1"/>
            </p:cNvSpPr>
            <p:nvPr userDrawn="1"/>
          </p:nvSpPr>
          <p:spPr bwMode="auto">
            <a:xfrm>
              <a:off x="8382343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8" name="Picture 127"/>
            <p:cNvPicPr>
              <a:picLocks noChangeAspect="1" noChangeArrowheads="1"/>
            </p:cNvPicPr>
            <p:nvPr userDrawn="1"/>
          </p:nvPicPr>
          <p:blipFill>
            <a:blip r:embed="rId7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24836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29" name="Text Placeholder 2"/>
          <p:cNvSpPr txBox="1">
            <a:spLocks/>
          </p:cNvSpPr>
          <p:nvPr userDrawn="1"/>
        </p:nvSpPr>
        <p:spPr>
          <a:xfrm>
            <a:off x="2909632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MASTER TEMPLATE</a:t>
            </a:r>
          </a:p>
        </p:txBody>
      </p:sp>
      <p:sp>
        <p:nvSpPr>
          <p:cNvPr id="130" name="Text Placeholder 2"/>
          <p:cNvSpPr txBox="1">
            <a:spLocks/>
          </p:cNvSpPr>
          <p:nvPr userDrawn="1"/>
        </p:nvSpPr>
        <p:spPr>
          <a:xfrm>
            <a:off x="5094264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ICON LIBRARY</a:t>
            </a:r>
          </a:p>
        </p:txBody>
      </p:sp>
      <p:sp>
        <p:nvSpPr>
          <p:cNvPr id="131" name="Text Placeholder 2"/>
          <p:cNvSpPr txBox="1">
            <a:spLocks/>
          </p:cNvSpPr>
          <p:nvPr userDrawn="1"/>
        </p:nvSpPr>
        <p:spPr>
          <a:xfrm>
            <a:off x="6186579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IMAGE LIBRARY</a:t>
            </a:r>
          </a:p>
        </p:txBody>
      </p:sp>
      <p:sp>
        <p:nvSpPr>
          <p:cNvPr id="132" name="Text Placeholder 2"/>
          <p:cNvSpPr txBox="1">
            <a:spLocks/>
          </p:cNvSpPr>
          <p:nvPr userDrawn="1"/>
        </p:nvSpPr>
        <p:spPr>
          <a:xfrm>
            <a:off x="7278895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CREDENTIAL LIBRARY</a:t>
            </a:r>
          </a:p>
        </p:txBody>
      </p:sp>
      <p:sp>
        <p:nvSpPr>
          <p:cNvPr id="133" name="Text Placeholder 2"/>
          <p:cNvSpPr txBox="1">
            <a:spLocks/>
          </p:cNvSpPr>
          <p:nvPr userDrawn="1"/>
        </p:nvSpPr>
        <p:spPr>
          <a:xfrm>
            <a:off x="8371212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STYLE GUIDE</a:t>
            </a:r>
          </a:p>
        </p:txBody>
      </p:sp>
      <p:pic>
        <p:nvPicPr>
          <p:cNvPr id="28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8040258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065911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841258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98782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017487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224630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90583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037665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705677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342401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403626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a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71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wrap="square"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797757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558060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1287578"/>
            <a:ext cx="5582180" cy="1731199"/>
          </a:xfrm>
        </p:spPr>
        <p:txBody>
          <a:bodyPr tIns="0" anchor="b" anchorCtr="0"/>
          <a:lstStyle>
            <a:lvl1pPr marL="0" indent="0" algn="l" rtl="0" eaLnBrk="1" fontAlgn="base" hangingPunct="1">
              <a:lnSpc>
                <a:spcPct val="80000"/>
              </a:lnSpc>
              <a:spcBef>
                <a:spcPts val="0"/>
              </a:spcBef>
              <a:spcAft>
                <a:spcPct val="0"/>
              </a:spcAft>
              <a:buFont typeface="Arial" pitchFamily="34" charset="0"/>
              <a:buNone/>
              <a:defRPr lang="en-AU" sz="2799" b="0" kern="1200" cap="all" baseline="0" dirty="0">
                <a:solidFill>
                  <a:schemeClr val="bg1"/>
                </a:solidFill>
                <a:latin typeface="Arial Black" panose="020B0A040201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YOUR QUOTE </a:t>
            </a:r>
            <a:br>
              <a:rPr lang="en-US" dirty="0"/>
            </a:br>
            <a:r>
              <a:rPr lang="en-US" dirty="0"/>
              <a:t>at 28pt min 36pt MAX 3 LINES AS OLESTOTATE CON RAERUM ES INI EREPUDI ODIT EHENDIAM EUM.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792702" y="3276929"/>
            <a:ext cx="4145219" cy="664643"/>
          </a:xfrm>
        </p:spPr>
        <p:txBody>
          <a:bodyPr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lang="en-US" sz="1600" b="0" kern="1200" cap="all" baseline="0" dirty="0">
                <a:solidFill>
                  <a:schemeClr val="bg1">
                    <a:alpha val="50000"/>
                  </a:schemeClr>
                </a:solidFill>
                <a:latin typeface="+mj-lt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AUTHOR’S DETAILS HERE. UPPERCASE, maximum 3 lines </a:t>
            </a:r>
            <a:br>
              <a:rPr lang="en-US" dirty="0"/>
            </a:br>
            <a:r>
              <a:rPr lang="en-US" dirty="0"/>
              <a:t>AT 16PT, MINIMUM 14PT. 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89031085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156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6">
                    <a:lumMod val="40000"/>
                    <a:lumOff val="6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89568352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White_APinkAutho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84303432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White_SBlueAutho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5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76679653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6">
                    <a:lumMod val="20000"/>
                    <a:lumOff val="8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6441249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8478879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5748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40221388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tandardCredential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>
                <a:solidFill>
                  <a:srgbClr val="FFFFFF">
                    <a:alpha val="50000"/>
                  </a:srgbClr>
                </a:solidFill>
              </a:rPr>
              <a:t>Copyright © 2016  Accenture. All rights reserved. Accenture Confidential Information    |</a:t>
            </a:r>
            <a:endParaRPr lang="en-AU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>
                <a:solidFill>
                  <a:srgbClr val="FFFFFF">
                    <a:alpha val="50000"/>
                  </a:srgb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356540" y="6333965"/>
            <a:ext cx="1927479" cy="331611"/>
          </a:xfrm>
          <a:ln>
            <a:solidFill>
              <a:schemeClr val="bg1"/>
            </a:solidFill>
          </a:ln>
        </p:spPr>
        <p:txBody>
          <a:bodyPr wrap="none" lIns="144000" tIns="72000" rIns="144000" bIns="72000" anchor="ctr">
            <a:spAutoFit/>
          </a:bodyPr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6539" y="300893"/>
            <a:ext cx="4141618" cy="553870"/>
          </a:xfrm>
        </p:spPr>
        <p:txBody>
          <a:bodyPr anchor="b">
            <a:noAutofit/>
          </a:bodyPr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lang="en-US" sz="1800" kern="1200" cap="all" baseline="0" dirty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1pPr>
          </a:lstStyle>
          <a:p>
            <a:r>
              <a:rPr lang="en-AU" dirty="0"/>
              <a:t>INSERT CLIENT NAME </a:t>
            </a:r>
            <a:br>
              <a:rPr lang="en-AU" dirty="0"/>
            </a:br>
            <a:r>
              <a:rPr lang="en-AU" dirty="0"/>
              <a:t>OR DESCRIPTION</a:t>
            </a:r>
            <a:endParaRPr lang="en-GB" dirty="0"/>
          </a:p>
        </p:txBody>
      </p:sp>
      <p:sp>
        <p:nvSpPr>
          <p:cNvPr id="18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6539" y="2780239"/>
            <a:ext cx="4141618" cy="812342"/>
          </a:xfrm>
        </p:spPr>
        <p:txBody>
          <a:bodyPr>
            <a:spAutoFit/>
          </a:bodyPr>
          <a:lstStyle>
            <a:lvl1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1pPr>
            <a:lvl2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2pPr>
            <a:lvl3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3pPr>
            <a:lvl4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4pPr>
            <a:lvl5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5pPr>
          </a:lstStyle>
          <a:p>
            <a:pPr lvl="0"/>
            <a:r>
              <a:rPr lang="en-AU" dirty="0"/>
              <a:t>Insert short description of client challenge, solution provided, outcomes delivered, min 14pt font with paragraph spacing 1.1</a:t>
            </a:r>
          </a:p>
        </p:txBody>
      </p: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356539" y="1299411"/>
            <a:ext cx="4141618" cy="1378520"/>
          </a:xfrm>
        </p:spPr>
        <p:txBody>
          <a:bodyPr tIns="0">
            <a:spAutoFit/>
          </a:bodyPr>
          <a:lstStyle>
            <a:lvl1pPr algn="l">
              <a:defRPr sz="2799"/>
            </a:lvl1pPr>
          </a:lstStyle>
          <a:p>
            <a:r>
              <a:rPr lang="en-US" dirty="0"/>
              <a:t>SHORT HEADLINE OF VALUE/SOLUTION DELIVERED AT 28PT, MAX 4 LINES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47847838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DetailedCredential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>
                <a:solidFill>
                  <a:srgbClr val="FFFFFF">
                    <a:alpha val="50000"/>
                  </a:srgbClr>
                </a:solidFill>
              </a:rPr>
              <a:t>Copyright © 2016  Accenture. All rights reserved. Accenture Confidential Information    |</a:t>
            </a:r>
            <a:endParaRPr lang="en-AU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>
                <a:solidFill>
                  <a:srgbClr val="FFFFFF">
                    <a:alpha val="50000"/>
                  </a:srgb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60144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2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2442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301292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4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3301291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6242440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9183588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360141" y="6333965"/>
            <a:ext cx="1927479" cy="331611"/>
          </a:xfrm>
          <a:ln>
            <a:solidFill>
              <a:schemeClr val="bg1"/>
            </a:solidFill>
          </a:ln>
        </p:spPr>
        <p:txBody>
          <a:bodyPr wrap="none" lIns="144000" tIns="72000" rIns="144000" bIns="72000" anchor="ctr">
            <a:spAutoFit/>
          </a:bodyPr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767659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b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191998" cy="68571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1520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c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56147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d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95312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e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47362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5" y="0"/>
            <a:ext cx="1219349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9211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56880-920E-4AC2-B9DF-B35642942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CACFC7-A2CC-4F82-B35C-C99666614F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D2A4F7-6017-4448-9E0F-F4F2B8F4A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63887C-98B6-4B76-A3DF-E91D7814F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45617D-8938-4962-A07D-EFFC2146F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973470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9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8951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1"/>
            <a:ext cx="12193488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9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35448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8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9011440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9445924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3080140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0087970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5770266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5643375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8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8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9276668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14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9394208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4BADC-DD48-4A7A-AA6F-1491AB638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71B648-AD16-4333-9C86-6AE5EE22A9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A75EF8-6602-4E4C-9FBC-D184F3519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CA981F-B515-4100-95F9-F5ED3EF95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519156-9F9A-41FD-8095-3FBB20E92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399576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2165161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0732587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7248083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37952704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 marL="215957" indent="0">
              <a:lnSpc>
                <a:spcPct val="110000"/>
              </a:lnSpc>
              <a:spcBef>
                <a:spcPts val="10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389131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15930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04658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151305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039115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401040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221F3-09F2-464A-B349-622429C29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1227C-8188-4021-A734-95649DEE2D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DDF4BB-FC5C-4008-9199-D37DD89495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FAEEDC-0F93-4957-BC2A-BEEEEB10E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6A3AA5-AA5B-4F78-A0E7-B3A67C725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95FB40-2217-4C70-947C-559C5802D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510960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17134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4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957965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4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354898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486152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736732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948451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945661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912422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554464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247296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F23C97-C51B-42E6-8B48-344657414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FB3574-0CBE-4A76-A8D6-9D65410192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DDD062-A843-482A-95DA-979CF710EB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5A535D-5056-456E-82C2-0F63406961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7B8BF9-4BAB-4EF4-9D01-E544D9FBA8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DE666F-BDFD-4DD8-827E-A44755864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24C43A-2647-44F4-9509-4C11713A8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9E450F-CA76-427D-892C-B854FC010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5333042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313168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747980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25748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581669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White_SBlue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213119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467720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812909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015856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111982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566851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C0AC3-5E56-4377-A2A8-F56850A53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864E42-E26D-44DE-9EFD-DECEC2D91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74B4E1-8875-4F58-8FB8-662EC4352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295EBC-C36F-4AE5-B496-0B949B2D1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5268117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274266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1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2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3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114543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166544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63451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968200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119121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551238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517361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481584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123170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0FF236-0400-4A43-B324-A550E5128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8C9E28-C68F-44AA-81DE-D162FD43BB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8B479D-F917-4FF4-9446-3C7781F82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5770592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26622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8559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137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419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7017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487050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8559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137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419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7017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163346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672683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692240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49768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552038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120510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220294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946067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7442A-0FA7-497C-94B6-3018B28FB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E6ED50-292B-45BD-88ED-44432B9C4C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208E39-8BA9-4D9D-98FE-D2D98FC6E3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3AA5BD-4A91-4581-A6AD-3EDB97968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E230A3-7AA5-4B9B-98FC-C918F1814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E26C3F-8D9D-48EF-B12F-7FA851BE2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26225489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527610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040364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315439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611805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307310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368014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028819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19614209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Blank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14466386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352698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D14C8-A449-4F91-8BF9-184B6E4E8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E042A6-1866-4A09-8BDC-F92BF7BC71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E1F2CE-ED57-4722-BB39-704D987039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0A8E96-48F9-4460-A947-14CF7F895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4074A6-C2A1-468E-853D-FE3A5A71C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B28ED1-F0CC-4A8D-AFBA-E138F29EF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579208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09253756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72318465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54629595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tx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4751964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84159428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20187730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55075270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334683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364885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5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5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79574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38.xml"/><Relationship Id="rId117" Type="http://schemas.openxmlformats.org/officeDocument/2006/relationships/slideLayout" Target="../slideLayouts/slideLayout129.xml"/><Relationship Id="rId21" Type="http://schemas.openxmlformats.org/officeDocument/2006/relationships/slideLayout" Target="../slideLayouts/slideLayout33.xml"/><Relationship Id="rId42" Type="http://schemas.openxmlformats.org/officeDocument/2006/relationships/slideLayout" Target="../slideLayouts/slideLayout54.xml"/><Relationship Id="rId47" Type="http://schemas.openxmlformats.org/officeDocument/2006/relationships/slideLayout" Target="../slideLayouts/slideLayout59.xml"/><Relationship Id="rId63" Type="http://schemas.openxmlformats.org/officeDocument/2006/relationships/slideLayout" Target="../slideLayouts/slideLayout75.xml"/><Relationship Id="rId68" Type="http://schemas.openxmlformats.org/officeDocument/2006/relationships/slideLayout" Target="../slideLayouts/slideLayout80.xml"/><Relationship Id="rId84" Type="http://schemas.openxmlformats.org/officeDocument/2006/relationships/slideLayout" Target="../slideLayouts/slideLayout96.xml"/><Relationship Id="rId89" Type="http://schemas.openxmlformats.org/officeDocument/2006/relationships/slideLayout" Target="../slideLayouts/slideLayout101.xml"/><Relationship Id="rId112" Type="http://schemas.openxmlformats.org/officeDocument/2006/relationships/slideLayout" Target="../slideLayouts/slideLayout124.xml"/><Relationship Id="rId133" Type="http://schemas.openxmlformats.org/officeDocument/2006/relationships/slideLayout" Target="../slideLayouts/slideLayout145.xml"/><Relationship Id="rId138" Type="http://schemas.openxmlformats.org/officeDocument/2006/relationships/theme" Target="../theme/theme2.xml"/><Relationship Id="rId16" Type="http://schemas.openxmlformats.org/officeDocument/2006/relationships/slideLayout" Target="../slideLayouts/slideLayout28.xml"/><Relationship Id="rId107" Type="http://schemas.openxmlformats.org/officeDocument/2006/relationships/slideLayout" Target="../slideLayouts/slideLayout119.xml"/><Relationship Id="rId11" Type="http://schemas.openxmlformats.org/officeDocument/2006/relationships/slideLayout" Target="../slideLayouts/slideLayout23.xml"/><Relationship Id="rId32" Type="http://schemas.openxmlformats.org/officeDocument/2006/relationships/slideLayout" Target="../slideLayouts/slideLayout44.xml"/><Relationship Id="rId37" Type="http://schemas.openxmlformats.org/officeDocument/2006/relationships/slideLayout" Target="../slideLayouts/slideLayout49.xml"/><Relationship Id="rId53" Type="http://schemas.openxmlformats.org/officeDocument/2006/relationships/slideLayout" Target="../slideLayouts/slideLayout65.xml"/><Relationship Id="rId58" Type="http://schemas.openxmlformats.org/officeDocument/2006/relationships/slideLayout" Target="../slideLayouts/slideLayout70.xml"/><Relationship Id="rId74" Type="http://schemas.openxmlformats.org/officeDocument/2006/relationships/slideLayout" Target="../slideLayouts/slideLayout86.xml"/><Relationship Id="rId79" Type="http://schemas.openxmlformats.org/officeDocument/2006/relationships/slideLayout" Target="../slideLayouts/slideLayout91.xml"/><Relationship Id="rId102" Type="http://schemas.openxmlformats.org/officeDocument/2006/relationships/slideLayout" Target="../slideLayouts/slideLayout114.xml"/><Relationship Id="rId123" Type="http://schemas.openxmlformats.org/officeDocument/2006/relationships/slideLayout" Target="../slideLayouts/slideLayout135.xml"/><Relationship Id="rId128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7.xml"/><Relationship Id="rId90" Type="http://schemas.openxmlformats.org/officeDocument/2006/relationships/slideLayout" Target="../slideLayouts/slideLayout102.xml"/><Relationship Id="rId95" Type="http://schemas.openxmlformats.org/officeDocument/2006/relationships/slideLayout" Target="../slideLayouts/slideLayout107.xml"/><Relationship Id="rId14" Type="http://schemas.openxmlformats.org/officeDocument/2006/relationships/slideLayout" Target="../slideLayouts/slideLayout26.xml"/><Relationship Id="rId22" Type="http://schemas.openxmlformats.org/officeDocument/2006/relationships/slideLayout" Target="../slideLayouts/slideLayout34.xml"/><Relationship Id="rId27" Type="http://schemas.openxmlformats.org/officeDocument/2006/relationships/slideLayout" Target="../slideLayouts/slideLayout39.xml"/><Relationship Id="rId30" Type="http://schemas.openxmlformats.org/officeDocument/2006/relationships/slideLayout" Target="../slideLayouts/slideLayout42.xml"/><Relationship Id="rId35" Type="http://schemas.openxmlformats.org/officeDocument/2006/relationships/slideLayout" Target="../slideLayouts/slideLayout47.xml"/><Relationship Id="rId43" Type="http://schemas.openxmlformats.org/officeDocument/2006/relationships/slideLayout" Target="../slideLayouts/slideLayout55.xml"/><Relationship Id="rId48" Type="http://schemas.openxmlformats.org/officeDocument/2006/relationships/slideLayout" Target="../slideLayouts/slideLayout60.xml"/><Relationship Id="rId56" Type="http://schemas.openxmlformats.org/officeDocument/2006/relationships/slideLayout" Target="../slideLayouts/slideLayout68.xml"/><Relationship Id="rId64" Type="http://schemas.openxmlformats.org/officeDocument/2006/relationships/slideLayout" Target="../slideLayouts/slideLayout76.xml"/><Relationship Id="rId69" Type="http://schemas.openxmlformats.org/officeDocument/2006/relationships/slideLayout" Target="../slideLayouts/slideLayout81.xml"/><Relationship Id="rId77" Type="http://schemas.openxmlformats.org/officeDocument/2006/relationships/slideLayout" Target="../slideLayouts/slideLayout89.xml"/><Relationship Id="rId100" Type="http://schemas.openxmlformats.org/officeDocument/2006/relationships/slideLayout" Target="../slideLayouts/slideLayout112.xml"/><Relationship Id="rId105" Type="http://schemas.openxmlformats.org/officeDocument/2006/relationships/slideLayout" Target="../slideLayouts/slideLayout117.xml"/><Relationship Id="rId113" Type="http://schemas.openxmlformats.org/officeDocument/2006/relationships/slideLayout" Target="../slideLayouts/slideLayout125.xml"/><Relationship Id="rId118" Type="http://schemas.openxmlformats.org/officeDocument/2006/relationships/slideLayout" Target="../slideLayouts/slideLayout130.xml"/><Relationship Id="rId126" Type="http://schemas.openxmlformats.org/officeDocument/2006/relationships/slideLayout" Target="../slideLayouts/slideLayout138.xml"/><Relationship Id="rId134" Type="http://schemas.openxmlformats.org/officeDocument/2006/relationships/slideLayout" Target="../slideLayouts/slideLayout146.xml"/><Relationship Id="rId8" Type="http://schemas.openxmlformats.org/officeDocument/2006/relationships/slideLayout" Target="../slideLayouts/slideLayout20.xml"/><Relationship Id="rId51" Type="http://schemas.openxmlformats.org/officeDocument/2006/relationships/slideLayout" Target="../slideLayouts/slideLayout63.xml"/><Relationship Id="rId72" Type="http://schemas.openxmlformats.org/officeDocument/2006/relationships/slideLayout" Target="../slideLayouts/slideLayout84.xml"/><Relationship Id="rId80" Type="http://schemas.openxmlformats.org/officeDocument/2006/relationships/slideLayout" Target="../slideLayouts/slideLayout92.xml"/><Relationship Id="rId85" Type="http://schemas.openxmlformats.org/officeDocument/2006/relationships/slideLayout" Target="../slideLayouts/slideLayout97.xml"/><Relationship Id="rId93" Type="http://schemas.openxmlformats.org/officeDocument/2006/relationships/slideLayout" Target="../slideLayouts/slideLayout105.xml"/><Relationship Id="rId98" Type="http://schemas.openxmlformats.org/officeDocument/2006/relationships/slideLayout" Target="../slideLayouts/slideLayout110.xml"/><Relationship Id="rId121" Type="http://schemas.openxmlformats.org/officeDocument/2006/relationships/slideLayout" Target="../slideLayouts/slideLayout133.xml"/><Relationship Id="rId3" Type="http://schemas.openxmlformats.org/officeDocument/2006/relationships/slideLayout" Target="../slideLayouts/slideLayout15.xml"/><Relationship Id="rId12" Type="http://schemas.openxmlformats.org/officeDocument/2006/relationships/slideLayout" Target="../slideLayouts/slideLayout24.xml"/><Relationship Id="rId17" Type="http://schemas.openxmlformats.org/officeDocument/2006/relationships/slideLayout" Target="../slideLayouts/slideLayout29.xml"/><Relationship Id="rId25" Type="http://schemas.openxmlformats.org/officeDocument/2006/relationships/slideLayout" Target="../slideLayouts/slideLayout37.xml"/><Relationship Id="rId33" Type="http://schemas.openxmlformats.org/officeDocument/2006/relationships/slideLayout" Target="../slideLayouts/slideLayout45.xml"/><Relationship Id="rId38" Type="http://schemas.openxmlformats.org/officeDocument/2006/relationships/slideLayout" Target="../slideLayouts/slideLayout50.xml"/><Relationship Id="rId46" Type="http://schemas.openxmlformats.org/officeDocument/2006/relationships/slideLayout" Target="../slideLayouts/slideLayout58.xml"/><Relationship Id="rId59" Type="http://schemas.openxmlformats.org/officeDocument/2006/relationships/slideLayout" Target="../slideLayouts/slideLayout71.xml"/><Relationship Id="rId67" Type="http://schemas.openxmlformats.org/officeDocument/2006/relationships/slideLayout" Target="../slideLayouts/slideLayout79.xml"/><Relationship Id="rId103" Type="http://schemas.openxmlformats.org/officeDocument/2006/relationships/slideLayout" Target="../slideLayouts/slideLayout115.xml"/><Relationship Id="rId108" Type="http://schemas.openxmlformats.org/officeDocument/2006/relationships/slideLayout" Target="../slideLayouts/slideLayout120.xml"/><Relationship Id="rId116" Type="http://schemas.openxmlformats.org/officeDocument/2006/relationships/slideLayout" Target="../slideLayouts/slideLayout128.xml"/><Relationship Id="rId124" Type="http://schemas.openxmlformats.org/officeDocument/2006/relationships/slideLayout" Target="../slideLayouts/slideLayout136.xml"/><Relationship Id="rId129" Type="http://schemas.openxmlformats.org/officeDocument/2006/relationships/slideLayout" Target="../slideLayouts/slideLayout141.xml"/><Relationship Id="rId137" Type="http://schemas.openxmlformats.org/officeDocument/2006/relationships/slideLayout" Target="../slideLayouts/slideLayout149.xml"/><Relationship Id="rId20" Type="http://schemas.openxmlformats.org/officeDocument/2006/relationships/slideLayout" Target="../slideLayouts/slideLayout32.xml"/><Relationship Id="rId41" Type="http://schemas.openxmlformats.org/officeDocument/2006/relationships/slideLayout" Target="../slideLayouts/slideLayout53.xml"/><Relationship Id="rId54" Type="http://schemas.openxmlformats.org/officeDocument/2006/relationships/slideLayout" Target="../slideLayouts/slideLayout66.xml"/><Relationship Id="rId62" Type="http://schemas.openxmlformats.org/officeDocument/2006/relationships/slideLayout" Target="../slideLayouts/slideLayout74.xml"/><Relationship Id="rId70" Type="http://schemas.openxmlformats.org/officeDocument/2006/relationships/slideLayout" Target="../slideLayouts/slideLayout82.xml"/><Relationship Id="rId75" Type="http://schemas.openxmlformats.org/officeDocument/2006/relationships/slideLayout" Target="../slideLayouts/slideLayout87.xml"/><Relationship Id="rId83" Type="http://schemas.openxmlformats.org/officeDocument/2006/relationships/slideLayout" Target="../slideLayouts/slideLayout95.xml"/><Relationship Id="rId88" Type="http://schemas.openxmlformats.org/officeDocument/2006/relationships/slideLayout" Target="../slideLayouts/slideLayout100.xml"/><Relationship Id="rId91" Type="http://schemas.openxmlformats.org/officeDocument/2006/relationships/slideLayout" Target="../slideLayouts/slideLayout103.xml"/><Relationship Id="rId96" Type="http://schemas.openxmlformats.org/officeDocument/2006/relationships/slideLayout" Target="../slideLayouts/slideLayout108.xml"/><Relationship Id="rId111" Type="http://schemas.openxmlformats.org/officeDocument/2006/relationships/slideLayout" Target="../slideLayouts/slideLayout123.xml"/><Relationship Id="rId132" Type="http://schemas.openxmlformats.org/officeDocument/2006/relationships/slideLayout" Target="../slideLayouts/slideLayout14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5" Type="http://schemas.openxmlformats.org/officeDocument/2006/relationships/slideLayout" Target="../slideLayouts/slideLayout27.xml"/><Relationship Id="rId23" Type="http://schemas.openxmlformats.org/officeDocument/2006/relationships/slideLayout" Target="../slideLayouts/slideLayout35.xml"/><Relationship Id="rId28" Type="http://schemas.openxmlformats.org/officeDocument/2006/relationships/slideLayout" Target="../slideLayouts/slideLayout40.xml"/><Relationship Id="rId36" Type="http://schemas.openxmlformats.org/officeDocument/2006/relationships/slideLayout" Target="../slideLayouts/slideLayout48.xml"/><Relationship Id="rId49" Type="http://schemas.openxmlformats.org/officeDocument/2006/relationships/slideLayout" Target="../slideLayouts/slideLayout61.xml"/><Relationship Id="rId57" Type="http://schemas.openxmlformats.org/officeDocument/2006/relationships/slideLayout" Target="../slideLayouts/slideLayout69.xml"/><Relationship Id="rId106" Type="http://schemas.openxmlformats.org/officeDocument/2006/relationships/slideLayout" Target="../slideLayouts/slideLayout118.xml"/><Relationship Id="rId114" Type="http://schemas.openxmlformats.org/officeDocument/2006/relationships/slideLayout" Target="../slideLayouts/slideLayout126.xml"/><Relationship Id="rId119" Type="http://schemas.openxmlformats.org/officeDocument/2006/relationships/slideLayout" Target="../slideLayouts/slideLayout131.xml"/><Relationship Id="rId127" Type="http://schemas.openxmlformats.org/officeDocument/2006/relationships/slideLayout" Target="../slideLayouts/slideLayout139.xml"/><Relationship Id="rId10" Type="http://schemas.openxmlformats.org/officeDocument/2006/relationships/slideLayout" Target="../slideLayouts/slideLayout22.xml"/><Relationship Id="rId31" Type="http://schemas.openxmlformats.org/officeDocument/2006/relationships/slideLayout" Target="../slideLayouts/slideLayout43.xml"/><Relationship Id="rId44" Type="http://schemas.openxmlformats.org/officeDocument/2006/relationships/slideLayout" Target="../slideLayouts/slideLayout56.xml"/><Relationship Id="rId52" Type="http://schemas.openxmlformats.org/officeDocument/2006/relationships/slideLayout" Target="../slideLayouts/slideLayout64.xml"/><Relationship Id="rId60" Type="http://schemas.openxmlformats.org/officeDocument/2006/relationships/slideLayout" Target="../slideLayouts/slideLayout72.xml"/><Relationship Id="rId65" Type="http://schemas.openxmlformats.org/officeDocument/2006/relationships/slideLayout" Target="../slideLayouts/slideLayout77.xml"/><Relationship Id="rId73" Type="http://schemas.openxmlformats.org/officeDocument/2006/relationships/slideLayout" Target="../slideLayouts/slideLayout85.xml"/><Relationship Id="rId78" Type="http://schemas.openxmlformats.org/officeDocument/2006/relationships/slideLayout" Target="../slideLayouts/slideLayout90.xml"/><Relationship Id="rId81" Type="http://schemas.openxmlformats.org/officeDocument/2006/relationships/slideLayout" Target="../slideLayouts/slideLayout93.xml"/><Relationship Id="rId86" Type="http://schemas.openxmlformats.org/officeDocument/2006/relationships/slideLayout" Target="../slideLayouts/slideLayout98.xml"/><Relationship Id="rId94" Type="http://schemas.openxmlformats.org/officeDocument/2006/relationships/slideLayout" Target="../slideLayouts/slideLayout106.xml"/><Relationship Id="rId99" Type="http://schemas.openxmlformats.org/officeDocument/2006/relationships/slideLayout" Target="../slideLayouts/slideLayout111.xml"/><Relationship Id="rId101" Type="http://schemas.openxmlformats.org/officeDocument/2006/relationships/slideLayout" Target="../slideLayouts/slideLayout113.xml"/><Relationship Id="rId122" Type="http://schemas.openxmlformats.org/officeDocument/2006/relationships/slideLayout" Target="../slideLayouts/slideLayout134.xml"/><Relationship Id="rId130" Type="http://schemas.openxmlformats.org/officeDocument/2006/relationships/slideLayout" Target="../slideLayouts/slideLayout142.xml"/><Relationship Id="rId135" Type="http://schemas.openxmlformats.org/officeDocument/2006/relationships/slideLayout" Target="../slideLayouts/slideLayout147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5.xml"/><Relationship Id="rId18" Type="http://schemas.openxmlformats.org/officeDocument/2006/relationships/slideLayout" Target="../slideLayouts/slideLayout30.xml"/><Relationship Id="rId39" Type="http://schemas.openxmlformats.org/officeDocument/2006/relationships/slideLayout" Target="../slideLayouts/slideLayout51.xml"/><Relationship Id="rId109" Type="http://schemas.openxmlformats.org/officeDocument/2006/relationships/slideLayout" Target="../slideLayouts/slideLayout121.xml"/><Relationship Id="rId34" Type="http://schemas.openxmlformats.org/officeDocument/2006/relationships/slideLayout" Target="../slideLayouts/slideLayout46.xml"/><Relationship Id="rId50" Type="http://schemas.openxmlformats.org/officeDocument/2006/relationships/slideLayout" Target="../slideLayouts/slideLayout62.xml"/><Relationship Id="rId55" Type="http://schemas.openxmlformats.org/officeDocument/2006/relationships/slideLayout" Target="../slideLayouts/slideLayout67.xml"/><Relationship Id="rId76" Type="http://schemas.openxmlformats.org/officeDocument/2006/relationships/slideLayout" Target="../slideLayouts/slideLayout88.xml"/><Relationship Id="rId97" Type="http://schemas.openxmlformats.org/officeDocument/2006/relationships/slideLayout" Target="../slideLayouts/slideLayout109.xml"/><Relationship Id="rId104" Type="http://schemas.openxmlformats.org/officeDocument/2006/relationships/slideLayout" Target="../slideLayouts/slideLayout116.xml"/><Relationship Id="rId120" Type="http://schemas.openxmlformats.org/officeDocument/2006/relationships/slideLayout" Target="../slideLayouts/slideLayout132.xml"/><Relationship Id="rId125" Type="http://schemas.openxmlformats.org/officeDocument/2006/relationships/slideLayout" Target="../slideLayouts/slideLayout137.xml"/><Relationship Id="rId7" Type="http://schemas.openxmlformats.org/officeDocument/2006/relationships/slideLayout" Target="../slideLayouts/slideLayout19.xml"/><Relationship Id="rId71" Type="http://schemas.openxmlformats.org/officeDocument/2006/relationships/slideLayout" Target="../slideLayouts/slideLayout83.xml"/><Relationship Id="rId92" Type="http://schemas.openxmlformats.org/officeDocument/2006/relationships/slideLayout" Target="../slideLayouts/slideLayout104.xml"/><Relationship Id="rId2" Type="http://schemas.openxmlformats.org/officeDocument/2006/relationships/slideLayout" Target="../slideLayouts/slideLayout14.xml"/><Relationship Id="rId29" Type="http://schemas.openxmlformats.org/officeDocument/2006/relationships/slideLayout" Target="../slideLayouts/slideLayout41.xml"/><Relationship Id="rId24" Type="http://schemas.openxmlformats.org/officeDocument/2006/relationships/slideLayout" Target="../slideLayouts/slideLayout36.xml"/><Relationship Id="rId40" Type="http://schemas.openxmlformats.org/officeDocument/2006/relationships/slideLayout" Target="../slideLayouts/slideLayout52.xml"/><Relationship Id="rId45" Type="http://schemas.openxmlformats.org/officeDocument/2006/relationships/slideLayout" Target="../slideLayouts/slideLayout57.xml"/><Relationship Id="rId66" Type="http://schemas.openxmlformats.org/officeDocument/2006/relationships/slideLayout" Target="../slideLayouts/slideLayout78.xml"/><Relationship Id="rId87" Type="http://schemas.openxmlformats.org/officeDocument/2006/relationships/slideLayout" Target="../slideLayouts/slideLayout99.xml"/><Relationship Id="rId110" Type="http://schemas.openxmlformats.org/officeDocument/2006/relationships/slideLayout" Target="../slideLayouts/slideLayout122.xml"/><Relationship Id="rId115" Type="http://schemas.openxmlformats.org/officeDocument/2006/relationships/slideLayout" Target="../slideLayouts/slideLayout127.xml"/><Relationship Id="rId131" Type="http://schemas.openxmlformats.org/officeDocument/2006/relationships/slideLayout" Target="../slideLayouts/slideLayout143.xml"/><Relationship Id="rId136" Type="http://schemas.openxmlformats.org/officeDocument/2006/relationships/slideLayout" Target="../slideLayouts/slideLayout148.xml"/><Relationship Id="rId61" Type="http://schemas.openxmlformats.org/officeDocument/2006/relationships/slideLayout" Target="../slideLayouts/slideLayout73.xml"/><Relationship Id="rId82" Type="http://schemas.openxmlformats.org/officeDocument/2006/relationships/slideLayout" Target="../slideLayouts/slideLayout94.xml"/><Relationship Id="rId1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ECB52F-A55F-455F-9D31-20F306F90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92DA7A-D9F2-4544-9C9B-9F7D1A68A7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91FB5-9E59-458E-9D49-7245DF5CA6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7156F0-49FD-4981-9B18-51DF312EA327}" type="datetimeFigureOut">
              <a:rPr lang="pt-BR" smtClean="0"/>
              <a:t>13/04/2018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B75E58-B93D-4A32-8446-90ED21810C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714E7E-5971-416E-A170-395F53BCFC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03237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80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5739" y="1283994"/>
            <a:ext cx="11474082" cy="494867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5739" y="554272"/>
            <a:ext cx="11474082" cy="543475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/>
          <a:p>
            <a:pPr lvl="0"/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4"/>
          </p:nvPr>
        </p:nvSpPr>
        <p:spPr>
          <a:xfrm flipH="1">
            <a:off x="11617001" y="6537400"/>
            <a:ext cx="216084" cy="161888"/>
          </a:xfrm>
          <a:prstGeom prst="rect">
            <a:avLst/>
          </a:prstGeom>
        </p:spPr>
        <p:txBody>
          <a:bodyPr vert="horz" wrap="square" lIns="0" tIns="60944" rIns="0" bIns="60944" numCol="1" anchor="ctr" anchorCtr="0" compatLnSpc="1">
            <a:prstTxWarp prst="textNoShape">
              <a:avLst/>
            </a:prstTxWarp>
            <a:noAutofit/>
          </a:bodyPr>
          <a:lstStyle>
            <a:lvl1pPr algn="r">
              <a:defRPr sz="800">
                <a:solidFill>
                  <a:schemeClr val="bg1">
                    <a:alpha val="50000"/>
                  </a:schemeClr>
                </a:solidFill>
                <a:latin typeface="+mn-lt"/>
                <a:ea typeface="Roboto Light" panose="02000000000000000000" pitchFamily="2" charset="0"/>
                <a:cs typeface="Gotham Medium" pitchFamily="2" charset="0"/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7495798" y="6537399"/>
            <a:ext cx="4141956" cy="161962"/>
          </a:xfrm>
          <a:prstGeom prst="rect">
            <a:avLst/>
          </a:prstGeom>
        </p:spPr>
        <p:txBody>
          <a:bodyPr vert="horz" wrap="square" lIns="0" tIns="60944" rIns="0" bIns="60944" numCol="1" anchor="ctr" anchorCtr="0" compatLnSpc="1">
            <a:prstTxWarp prst="textNoShape">
              <a:avLst/>
            </a:prstTxWarp>
            <a:noAutofit/>
          </a:bodyPr>
          <a:lstStyle>
            <a:lvl1pPr algn="r">
              <a:defRPr lang="en-US" sz="800">
                <a:solidFill>
                  <a:schemeClr val="bg1">
                    <a:alpha val="50000"/>
                  </a:schemeClr>
                </a:solidFill>
                <a:latin typeface="+mn-lt"/>
                <a:ea typeface="Roboto Light" panose="02000000000000000000" pitchFamily="2" charset="0"/>
                <a:cs typeface="Gotham Medium" pitchFamily="2" charset="0"/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</p:spTree>
    <p:extLst>
      <p:ext uri="{BB962C8B-B14F-4D97-AF65-F5344CB8AC3E}">
        <p14:creationId xmlns:p14="http://schemas.microsoft.com/office/powerpoint/2010/main" val="1118816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  <p:sldLayoutId id="2147483679" r:id="rId17"/>
    <p:sldLayoutId id="2147483680" r:id="rId18"/>
    <p:sldLayoutId id="2147483681" r:id="rId19"/>
    <p:sldLayoutId id="2147483682" r:id="rId20"/>
    <p:sldLayoutId id="2147483683" r:id="rId21"/>
    <p:sldLayoutId id="2147483684" r:id="rId22"/>
    <p:sldLayoutId id="2147483685" r:id="rId23"/>
    <p:sldLayoutId id="2147483686" r:id="rId24"/>
    <p:sldLayoutId id="2147483687" r:id="rId25"/>
    <p:sldLayoutId id="2147483688" r:id="rId26"/>
    <p:sldLayoutId id="2147483689" r:id="rId27"/>
    <p:sldLayoutId id="2147483690" r:id="rId28"/>
    <p:sldLayoutId id="2147483691" r:id="rId29"/>
    <p:sldLayoutId id="2147483692" r:id="rId30"/>
    <p:sldLayoutId id="2147483693" r:id="rId31"/>
    <p:sldLayoutId id="2147483694" r:id="rId32"/>
    <p:sldLayoutId id="2147483695" r:id="rId33"/>
    <p:sldLayoutId id="2147483696" r:id="rId34"/>
    <p:sldLayoutId id="2147483697" r:id="rId35"/>
    <p:sldLayoutId id="2147483698" r:id="rId36"/>
    <p:sldLayoutId id="2147483699" r:id="rId37"/>
    <p:sldLayoutId id="2147483700" r:id="rId38"/>
    <p:sldLayoutId id="2147483701" r:id="rId39"/>
    <p:sldLayoutId id="2147483702" r:id="rId40"/>
    <p:sldLayoutId id="2147483703" r:id="rId41"/>
    <p:sldLayoutId id="2147483704" r:id="rId42"/>
    <p:sldLayoutId id="2147483705" r:id="rId43"/>
    <p:sldLayoutId id="2147483706" r:id="rId44"/>
    <p:sldLayoutId id="2147483707" r:id="rId45"/>
    <p:sldLayoutId id="2147483708" r:id="rId46"/>
    <p:sldLayoutId id="2147483709" r:id="rId47"/>
    <p:sldLayoutId id="2147483710" r:id="rId48"/>
    <p:sldLayoutId id="2147483711" r:id="rId49"/>
    <p:sldLayoutId id="2147483712" r:id="rId50"/>
    <p:sldLayoutId id="2147483713" r:id="rId51"/>
    <p:sldLayoutId id="2147483714" r:id="rId52"/>
    <p:sldLayoutId id="2147483715" r:id="rId53"/>
    <p:sldLayoutId id="2147483716" r:id="rId54"/>
    <p:sldLayoutId id="2147483717" r:id="rId55"/>
    <p:sldLayoutId id="2147483718" r:id="rId56"/>
    <p:sldLayoutId id="2147483719" r:id="rId57"/>
    <p:sldLayoutId id="2147483720" r:id="rId58"/>
    <p:sldLayoutId id="2147483721" r:id="rId59"/>
    <p:sldLayoutId id="2147483722" r:id="rId60"/>
    <p:sldLayoutId id="2147483723" r:id="rId61"/>
    <p:sldLayoutId id="2147483724" r:id="rId62"/>
    <p:sldLayoutId id="2147483725" r:id="rId63"/>
    <p:sldLayoutId id="2147483726" r:id="rId64"/>
    <p:sldLayoutId id="2147483727" r:id="rId65"/>
    <p:sldLayoutId id="2147483728" r:id="rId66"/>
    <p:sldLayoutId id="2147483729" r:id="rId67"/>
    <p:sldLayoutId id="2147483730" r:id="rId68"/>
    <p:sldLayoutId id="2147483731" r:id="rId69"/>
    <p:sldLayoutId id="2147483732" r:id="rId70"/>
    <p:sldLayoutId id="2147483733" r:id="rId71"/>
    <p:sldLayoutId id="2147483734" r:id="rId72"/>
    <p:sldLayoutId id="2147483735" r:id="rId73"/>
    <p:sldLayoutId id="2147483736" r:id="rId74"/>
    <p:sldLayoutId id="2147483737" r:id="rId75"/>
    <p:sldLayoutId id="2147483738" r:id="rId76"/>
    <p:sldLayoutId id="2147483739" r:id="rId77"/>
    <p:sldLayoutId id="2147483740" r:id="rId78"/>
    <p:sldLayoutId id="2147483741" r:id="rId79"/>
    <p:sldLayoutId id="2147483742" r:id="rId80"/>
    <p:sldLayoutId id="2147483743" r:id="rId81"/>
    <p:sldLayoutId id="2147483744" r:id="rId82"/>
    <p:sldLayoutId id="2147483745" r:id="rId83"/>
    <p:sldLayoutId id="2147483746" r:id="rId84"/>
    <p:sldLayoutId id="2147483747" r:id="rId85"/>
    <p:sldLayoutId id="2147483748" r:id="rId86"/>
    <p:sldLayoutId id="2147483749" r:id="rId87"/>
    <p:sldLayoutId id="2147483750" r:id="rId88"/>
    <p:sldLayoutId id="2147483751" r:id="rId89"/>
    <p:sldLayoutId id="2147483752" r:id="rId90"/>
    <p:sldLayoutId id="2147483753" r:id="rId91"/>
    <p:sldLayoutId id="2147483754" r:id="rId92"/>
    <p:sldLayoutId id="2147483755" r:id="rId93"/>
    <p:sldLayoutId id="2147483756" r:id="rId94"/>
    <p:sldLayoutId id="2147483757" r:id="rId95"/>
    <p:sldLayoutId id="2147483758" r:id="rId96"/>
    <p:sldLayoutId id="2147483759" r:id="rId97"/>
    <p:sldLayoutId id="2147483760" r:id="rId98"/>
    <p:sldLayoutId id="2147483761" r:id="rId99"/>
    <p:sldLayoutId id="2147483762" r:id="rId100"/>
    <p:sldLayoutId id="2147483763" r:id="rId101"/>
    <p:sldLayoutId id="2147483764" r:id="rId102"/>
    <p:sldLayoutId id="2147483765" r:id="rId103"/>
    <p:sldLayoutId id="2147483766" r:id="rId104"/>
    <p:sldLayoutId id="2147483767" r:id="rId105"/>
    <p:sldLayoutId id="2147483768" r:id="rId106"/>
    <p:sldLayoutId id="2147483769" r:id="rId107"/>
    <p:sldLayoutId id="2147483770" r:id="rId108"/>
    <p:sldLayoutId id="2147483771" r:id="rId109"/>
    <p:sldLayoutId id="2147483772" r:id="rId110"/>
    <p:sldLayoutId id="2147483773" r:id="rId111"/>
    <p:sldLayoutId id="2147483774" r:id="rId112"/>
    <p:sldLayoutId id="2147483775" r:id="rId113"/>
    <p:sldLayoutId id="2147483776" r:id="rId114"/>
    <p:sldLayoutId id="2147483777" r:id="rId115"/>
    <p:sldLayoutId id="2147483778" r:id="rId116"/>
    <p:sldLayoutId id="2147483779" r:id="rId117"/>
    <p:sldLayoutId id="2147483780" r:id="rId118"/>
    <p:sldLayoutId id="2147483781" r:id="rId119"/>
    <p:sldLayoutId id="2147483782" r:id="rId120"/>
    <p:sldLayoutId id="2147483783" r:id="rId121"/>
    <p:sldLayoutId id="2147483784" r:id="rId122"/>
    <p:sldLayoutId id="2147483785" r:id="rId123"/>
    <p:sldLayoutId id="2147483786" r:id="rId124"/>
    <p:sldLayoutId id="2147483787" r:id="rId125"/>
    <p:sldLayoutId id="2147483788" r:id="rId126"/>
    <p:sldLayoutId id="2147483789" r:id="rId127"/>
    <p:sldLayoutId id="2147483790" r:id="rId128"/>
    <p:sldLayoutId id="2147483791" r:id="rId129"/>
    <p:sldLayoutId id="2147483792" r:id="rId130"/>
    <p:sldLayoutId id="2147483793" r:id="rId131"/>
    <p:sldLayoutId id="2147483794" r:id="rId132"/>
    <p:sldLayoutId id="2147483795" r:id="rId133"/>
    <p:sldLayoutId id="2147483796" r:id="rId134"/>
    <p:sldLayoutId id="2147483797" r:id="rId135"/>
    <p:sldLayoutId id="2147483798" r:id="rId136"/>
    <p:sldLayoutId id="2147483799" r:id="rId137"/>
  </p:sldLayoutIdLst>
  <p:hf hdr="0" dt="0"/>
  <p:txStyles>
    <p:titleStyle>
      <a:lvl1pPr algn="ctr" rtl="0" eaLnBrk="1" fontAlgn="base" hangingPunct="1">
        <a:lnSpc>
          <a:spcPct val="80000"/>
        </a:lnSpc>
        <a:spcBef>
          <a:spcPct val="0"/>
        </a:spcBef>
        <a:spcAft>
          <a:spcPct val="0"/>
        </a:spcAft>
        <a:buFont typeface="Arial" charset="0"/>
        <a:defRPr lang="en-AU" sz="3599" kern="1200" cap="all" spc="0" baseline="0" dirty="0" smtClean="0">
          <a:solidFill>
            <a:schemeClr val="bg1"/>
          </a:solidFill>
          <a:latin typeface="Arial Black" panose="020B0A04020102020204" pitchFamily="34" charset="0"/>
          <a:ea typeface="Roboto Black" panose="02000000000000000000" pitchFamily="2" charset="0"/>
          <a:cs typeface="Arial" panose="020B0604020202020204" pitchFamily="34" charset="0"/>
        </a:defRPr>
      </a:lvl1pPr>
      <a:lvl2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2pPr>
      <a:lvl3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3pPr>
      <a:lvl4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4pPr>
      <a:lvl5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5pPr>
      <a:lvl6pPr marL="609321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6pPr>
      <a:lvl7pPr marL="1218641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7pPr>
      <a:lvl8pPr marL="1827962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8pPr>
      <a:lvl9pPr marL="2437283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9pPr>
    </p:titleStyle>
    <p:bodyStyle>
      <a:lvl1pPr marL="0" indent="0" algn="l" rtl="0" eaLnBrk="1" fontAlgn="base" hangingPunct="1">
        <a:lnSpc>
          <a:spcPct val="110000"/>
        </a:lnSpc>
        <a:spcBef>
          <a:spcPts val="1200"/>
        </a:spcBef>
        <a:spcAft>
          <a:spcPct val="0"/>
        </a:spcAft>
        <a:buFont typeface="Arial" pitchFamily="34" charset="0"/>
        <a:buNone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1pPr>
      <a:lvl2pPr marL="215957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•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2pPr>
      <a:lvl3pPr marL="431914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‒"/>
        <a:tabLst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3pPr>
      <a:lvl4pPr marL="611878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•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4pPr>
      <a:lvl5pPr marL="863827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‒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5pPr>
      <a:lvl6pPr marL="3351263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6pPr>
      <a:lvl7pPr marL="3960584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7pPr>
      <a:lvl8pPr marL="4569905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8pPr>
      <a:lvl9pPr marL="5179225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321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641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7962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283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6604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5925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5244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4566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119">
          <p15:clr>
            <a:srgbClr val="F26B43"/>
          </p15:clr>
        </p15:guide>
        <p15:guide id="2" pos="225">
          <p15:clr>
            <a:srgbClr val="F26B43"/>
          </p15:clr>
        </p15:guide>
        <p15:guide id="3" pos="7452">
          <p15:clr>
            <a:srgbClr val="F26B43"/>
          </p15:clr>
        </p15:guide>
        <p15:guide id="4" pos="1277">
          <p15:clr>
            <a:srgbClr val="F26B43"/>
          </p15:clr>
        </p15:guide>
        <p15:guide id="5" pos="1460">
          <p15:clr>
            <a:srgbClr val="F26B43"/>
          </p15:clr>
        </p15:guide>
        <p15:guide id="6" pos="2514">
          <p15:clr>
            <a:srgbClr val="F26B43"/>
          </p15:clr>
        </p15:guide>
        <p15:guide id="7" pos="2696">
          <p15:clr>
            <a:srgbClr val="F26B43"/>
          </p15:clr>
        </p15:guide>
        <p15:guide id="8" pos="3929">
          <p15:clr>
            <a:srgbClr val="F26B43"/>
          </p15:clr>
        </p15:guide>
        <p15:guide id="9" pos="3748">
          <p15:clr>
            <a:srgbClr val="F26B43"/>
          </p15:clr>
        </p15:guide>
        <p15:guide id="10" pos="4982">
          <p15:clr>
            <a:srgbClr val="F26B43"/>
          </p15:clr>
        </p15:guide>
        <p15:guide id="11" pos="5162">
          <p15:clr>
            <a:srgbClr val="F26B43"/>
          </p15:clr>
        </p15:guide>
        <p15:guide id="12" pos="6218">
          <p15:clr>
            <a:srgbClr val="F26B43"/>
          </p15:clr>
        </p15:guide>
        <p15:guide id="13" pos="6399">
          <p15:clr>
            <a:srgbClr val="F26B43"/>
          </p15:clr>
        </p15:guide>
        <p15:guide id="14" orient="horz" pos="807">
          <p15:clr>
            <a:srgbClr val="F26B43"/>
          </p15:clr>
        </p15:guide>
        <p15:guide id="15" orient="horz" pos="876">
          <p15:clr>
            <a:srgbClr val="F26B43"/>
          </p15:clr>
        </p15:guide>
        <p15:guide id="16" orient="horz" pos="4031">
          <p15:clr>
            <a:srgbClr val="F26B43"/>
          </p15:clr>
        </p15:guide>
        <p15:guide id="17" orient="horz" pos="597">
          <p15:clr>
            <a:srgbClr val="F26B43"/>
          </p15:clr>
        </p15:guide>
        <p15:guide id="18" orient="horz" pos="2435">
          <p15:clr>
            <a:srgbClr val="F26B43"/>
          </p15:clr>
        </p15:guide>
        <p15:guide id="19" orient="horz" pos="3756">
          <p15:clr>
            <a:srgbClr val="F26B43"/>
          </p15:clr>
        </p15:guide>
        <p15:guide id="20" orient="horz" pos="419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hyperlink" Target="https://www.reactivemanifesto.org/" TargetMode="External"/><Relationship Id="rId1" Type="http://schemas.openxmlformats.org/officeDocument/2006/relationships/slideLayout" Target="../slideLayouts/slideLayout87.xml"/><Relationship Id="rId4" Type="http://schemas.openxmlformats.org/officeDocument/2006/relationships/image" Target="../media/image26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87.xml"/><Relationship Id="rId4" Type="http://schemas.openxmlformats.org/officeDocument/2006/relationships/image" Target="../media/image2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8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sbprefabricados.eng.br/wp-content/uploads/2015/06/Teatro-JK-CAPA.jpg">
            <a:extLst>
              <a:ext uri="{FF2B5EF4-FFF2-40B4-BE49-F238E27FC236}">
                <a16:creationId xmlns:a16="http://schemas.microsoft.com/office/drawing/2014/main" id="{6C6417A7-EE4F-40AB-A803-F4B5B3A946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80" b="1007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F7B8CC2-D832-4FDA-83BC-353F547103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28" name="Picture 4" descr="Resultado de imagem para santander logo">
            <a:extLst>
              <a:ext uri="{FF2B5EF4-FFF2-40B4-BE49-F238E27FC236}">
                <a16:creationId xmlns:a16="http://schemas.microsoft.com/office/drawing/2014/main" id="{11841CDF-1114-4C3B-8617-BDC938C2F6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2776" y="5861786"/>
            <a:ext cx="2632696" cy="736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0DBD54DC-BCB0-48AE-9AFC-1B7DDE30F259}"/>
              </a:ext>
            </a:extLst>
          </p:cNvPr>
          <p:cNvSpPr txBox="1">
            <a:spLocks/>
          </p:cNvSpPr>
          <p:nvPr/>
        </p:nvSpPr>
        <p:spPr>
          <a:xfrm>
            <a:off x="0" y="2626366"/>
            <a:ext cx="12187238" cy="1321106"/>
          </a:xfrm>
          <a:prstGeom prst="rect">
            <a:avLst/>
          </a:prstGeom>
        </p:spPr>
        <p:txBody>
          <a:bodyPr lIns="121899" tIns="60949" rIns="121899" bIns="60949"/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2500" kern="1200" cap="all" dirty="0" smtClean="0">
                <a:solidFill>
                  <a:schemeClr val="bg1"/>
                </a:solidFill>
                <a:latin typeface="Gotham Bold"/>
                <a:ea typeface="+mj-ea"/>
                <a:cs typeface="Gotham Bold"/>
              </a:defRPr>
            </a:lvl1pPr>
          </a:lstStyle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3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cs typeface="Arial"/>
              </a:rPr>
              <a:t>BootCamp</a:t>
            </a:r>
            <a:endParaRPr lang="en-GB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cs typeface="Arial"/>
              </a:rPr>
              <a:t>Santander</a:t>
            </a:r>
            <a:endParaRPr lang="en-GB" sz="5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</p:txBody>
      </p:sp>
      <p:pic>
        <p:nvPicPr>
          <p:cNvPr id="1030" name="Picture 6" descr="Imagem relacionada">
            <a:extLst>
              <a:ext uri="{FF2B5EF4-FFF2-40B4-BE49-F238E27FC236}">
                <a16:creationId xmlns:a16="http://schemas.microsoft.com/office/drawing/2014/main" id="{DC78AABF-4852-4332-9AC0-93CCFD9F0A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142" y="5613614"/>
            <a:ext cx="3454400" cy="984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4505849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loaudata01\dlohq\StudioJobs\Clients\Presentations\Accenture\Ellen C Marks - 15-4605 - Accenture Interactive template design Ph 1\Working Files\Final Images\AI Image Library\Backgrounds\Experiential\Central_Layout\T2_G-477011015_high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" y="0"/>
            <a:ext cx="1218590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355739" y="2681427"/>
            <a:ext cx="11474082" cy="1495153"/>
          </a:xfrm>
        </p:spPr>
        <p:txBody>
          <a:bodyPr/>
          <a:lstStyle/>
          <a:p>
            <a:r>
              <a:rPr lang="pt-BR" dirty="0"/>
              <a:t>Requisitos</a:t>
            </a:r>
          </a:p>
          <a:p>
            <a:r>
              <a:rPr lang="pt-BR" dirty="0"/>
              <a:t>reatividade</a:t>
            </a:r>
          </a:p>
        </p:txBody>
      </p:sp>
    </p:spTree>
    <p:extLst>
      <p:ext uri="{BB962C8B-B14F-4D97-AF65-F5344CB8AC3E}">
        <p14:creationId xmlns:p14="http://schemas.microsoft.com/office/powerpoint/2010/main" val="1595374768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95DC1AB8-859B-49DB-B43F-B32521DAF1A2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8CB65B3F-485E-4426-B3D3-0B4AF624DB50}"/>
              </a:ext>
            </a:extLst>
          </p:cNvPr>
          <p:cNvSpPr txBox="1">
            <a:spLocks/>
          </p:cNvSpPr>
          <p:nvPr/>
        </p:nvSpPr>
        <p:spPr>
          <a:xfrm>
            <a:off x="888459" y="443131"/>
            <a:ext cx="9845190" cy="834964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599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32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64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7962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28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r>
              <a:rPr lang="pt-BR" dirty="0"/>
              <a:t>O que é o reatividade?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BD41C47-17B4-4D9E-B24D-94EB359A2710}"/>
              </a:ext>
            </a:extLst>
          </p:cNvPr>
          <p:cNvSpPr/>
          <p:nvPr/>
        </p:nvSpPr>
        <p:spPr>
          <a:xfrm>
            <a:off x="292111" y="1213735"/>
            <a:ext cx="10322880" cy="51706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Programação reativa é programar com fluxos(streams) de dados assíncronos;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Assíncrono significa que não se realiza ao mesmo tempo ou no mesmo ritmo de desenvolvimento;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Em setembro de 2014 foi lançado o Manifesto reativo (</a:t>
            </a:r>
            <a:r>
              <a:rPr lang="pt-BR" sz="2000" dirty="0">
                <a:solidFill>
                  <a:schemeClr val="bg1"/>
                </a:solidFill>
                <a:hlinkClick r:id="rId2"/>
              </a:rPr>
              <a:t>https://www.reactivemanifesto.org/</a:t>
            </a:r>
            <a:r>
              <a:rPr lang="pt-BR" sz="2000" dirty="0">
                <a:solidFill>
                  <a:schemeClr val="bg1"/>
                </a:solidFill>
              </a:rPr>
              <a:t>) que representa os princípios da Programação Reativa;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O principal apelo para a adoção desse paradigma de programação é o contínuo crescimento da Internet nos mais diversos aspectos como maior quantidade de usuários, maior quantidade de requests, mais dados, e maior exigência de performance e tempo de resposta, além da intolerância a downtime e maior quantidade de nós de servidores por aplicação necessários para atender a toda essa demanda.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7B8D434-498A-4E93-A8EA-C2E3DBBFD9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733649" y="138671"/>
            <a:ext cx="1443884" cy="1443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487879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95DC1AB8-859B-49DB-B43F-B32521DAF1A2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8CB65B3F-485E-4426-B3D3-0B4AF624DB50}"/>
              </a:ext>
            </a:extLst>
          </p:cNvPr>
          <p:cNvSpPr txBox="1">
            <a:spLocks/>
          </p:cNvSpPr>
          <p:nvPr/>
        </p:nvSpPr>
        <p:spPr>
          <a:xfrm>
            <a:off x="888459" y="443131"/>
            <a:ext cx="9845190" cy="834964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599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32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64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7962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28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r>
              <a:rPr lang="pt-BR" dirty="0"/>
              <a:t>Reatividade no angular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BD41C47-17B4-4D9E-B24D-94EB359A2710}"/>
              </a:ext>
            </a:extLst>
          </p:cNvPr>
          <p:cNvSpPr/>
          <p:nvPr/>
        </p:nvSpPr>
        <p:spPr>
          <a:xfrm>
            <a:off x="292111" y="1213735"/>
            <a:ext cx="971328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Programação reativa com RxJS;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RxJS é dependência do Angular;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RxJS está presente no HTTP, Forms, Rotas.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/>
              </a:solidFill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7B8D434-498A-4E93-A8EA-C2E3DBBFD9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33649" y="138671"/>
            <a:ext cx="1443884" cy="144388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DB9002E-266C-4D01-92C0-5689C4DBA22D}"/>
              </a:ext>
            </a:extLst>
          </p:cNvPr>
          <p:cNvSpPr txBox="1"/>
          <p:nvPr/>
        </p:nvSpPr>
        <p:spPr>
          <a:xfrm>
            <a:off x="543339" y="5062330"/>
            <a:ext cx="4717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Fonte: http://reactivex.io/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503655-65A3-4CC1-8D5A-D00D3070B1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2797" y="2553785"/>
            <a:ext cx="1553743" cy="1553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083432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95DC1AB8-859B-49DB-B43F-B32521DAF1A2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7B8D434-498A-4E93-A8EA-C2E3DBBFD9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33649" y="138671"/>
            <a:ext cx="1443884" cy="1443884"/>
          </a:xfrm>
          <a:prstGeom prst="rect">
            <a:avLst/>
          </a:prstGeom>
        </p:spPr>
      </p:pic>
      <p:sp>
        <p:nvSpPr>
          <p:cNvPr id="14" name="Slide Number Placeholder 1">
            <a:extLst>
              <a:ext uri="{FF2B5EF4-FFF2-40B4-BE49-F238E27FC236}">
                <a16:creationId xmlns:a16="http://schemas.microsoft.com/office/drawing/2014/main" id="{36DBF4CA-3C25-435F-B1F8-6E49E461A2BD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A0584C96-7197-4BEC-ADA8-61F91D2806A7}"/>
              </a:ext>
            </a:extLst>
          </p:cNvPr>
          <p:cNvSpPr txBox="1">
            <a:spLocks/>
          </p:cNvSpPr>
          <p:nvPr/>
        </p:nvSpPr>
        <p:spPr>
          <a:xfrm>
            <a:off x="11231207" y="6356350"/>
            <a:ext cx="495656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47DB54-D037-B84F-B6F1-2E8DA40D09AD}" type="slidenum">
              <a:rPr lang="en-US" smtClean="0">
                <a:solidFill>
                  <a:schemeClr val="bg1"/>
                </a:solidFill>
              </a:rPr>
              <a:pPr/>
              <a:t>5</a:t>
            </a:fld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4B853E3-74A4-4D12-96FD-45BA55FF8140}"/>
              </a:ext>
            </a:extLst>
          </p:cNvPr>
          <p:cNvSpPr txBox="1">
            <a:spLocks/>
          </p:cNvSpPr>
          <p:nvPr/>
        </p:nvSpPr>
        <p:spPr>
          <a:xfrm>
            <a:off x="563226" y="443131"/>
            <a:ext cx="10270415" cy="834964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599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5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1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32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64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7962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28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499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r>
              <a:rPr lang="pt-BR" dirty="0"/>
              <a:t>reatividade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719D420-E2DB-4F49-BAA3-8A8E8F50D027}"/>
              </a:ext>
            </a:extLst>
          </p:cNvPr>
          <p:cNvSpPr/>
          <p:nvPr/>
        </p:nvSpPr>
        <p:spPr>
          <a:xfrm>
            <a:off x="3730996" y="1906154"/>
            <a:ext cx="5214222" cy="5778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Quais as dúvidas?</a:t>
            </a:r>
          </a:p>
        </p:txBody>
      </p:sp>
    </p:spTree>
    <p:extLst>
      <p:ext uri="{BB962C8B-B14F-4D97-AF65-F5344CB8AC3E}">
        <p14:creationId xmlns:p14="http://schemas.microsoft.com/office/powerpoint/2010/main" val="1544472605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AI Master">
  <a:themeElements>
    <a:clrScheme name="Custom 7">
      <a:dk1>
        <a:srgbClr val="000000"/>
      </a:dk1>
      <a:lt1>
        <a:srgbClr val="FFFFFF"/>
      </a:lt1>
      <a:dk2>
        <a:srgbClr val="AA1133"/>
      </a:dk2>
      <a:lt2>
        <a:srgbClr val="778888"/>
      </a:lt2>
      <a:accent1>
        <a:srgbClr val="FF3366"/>
      </a:accent1>
      <a:accent2>
        <a:srgbClr val="FFB500"/>
      </a:accent2>
      <a:accent3>
        <a:srgbClr val="00BBEE"/>
      </a:accent3>
      <a:accent4>
        <a:srgbClr val="003344"/>
      </a:accent4>
      <a:accent5>
        <a:srgbClr val="408FCD"/>
      </a:accent5>
      <a:accent6>
        <a:srgbClr val="2F539C"/>
      </a:accent6>
      <a:hlink>
        <a:srgbClr val="666666"/>
      </a:hlink>
      <a:folHlink>
        <a:srgbClr val="77888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/>
        </a:solidFill>
        <a:ln w="19050">
          <a:noFill/>
          <a:prstDash val="sysDot"/>
          <a:headEnd type="none" w="med" len="med"/>
          <a:tailEnd type="oval" w="med" len="med"/>
        </a:ln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spDef>
    <a:lnDef>
      <a:spPr>
        <a:ln w="19050">
          <a:solidFill>
            <a:schemeClr val="bg1"/>
          </a:solidFill>
          <a:prstDash val="dot"/>
          <a:headEnd type="none" w="med" len="med"/>
          <a:tailEnd type="none" w="med" len="med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dirty="0"/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6120</TotalTime>
  <Words>173</Words>
  <Application>Microsoft Office PowerPoint</Application>
  <PresentationFormat>Widescreen</PresentationFormat>
  <Paragraphs>21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5" baseType="lpstr">
      <vt:lpstr>Arial</vt:lpstr>
      <vt:lpstr>Arial Black</vt:lpstr>
      <vt:lpstr>Calibri</vt:lpstr>
      <vt:lpstr>Calibri Light</vt:lpstr>
      <vt:lpstr>Gotham Medium</vt:lpstr>
      <vt:lpstr>Roboto</vt:lpstr>
      <vt:lpstr>Roboto Black</vt:lpstr>
      <vt:lpstr>Roboto Light</vt:lpstr>
      <vt:lpstr>Office Theme</vt:lpstr>
      <vt:lpstr>AI Master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André Gomes</dc:creator>
  <cp:lastModifiedBy>Gomes Silva, Jose</cp:lastModifiedBy>
  <cp:revision>185</cp:revision>
  <dcterms:created xsi:type="dcterms:W3CDTF">2018-03-08T20:56:03Z</dcterms:created>
  <dcterms:modified xsi:type="dcterms:W3CDTF">2018-04-13T17:58:06Z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236020b0-6d69-48c1-9bb5-c586c1062b70_Enabled">
    <vt:lpwstr>True</vt:lpwstr>
  </property>
  <property fmtid="{D5CDD505-2E9C-101B-9397-08002B2CF9AE}" pid="3" name="MSIP_Label_236020b0-6d69-48c1-9bb5-c586c1062b70_SiteId">
    <vt:lpwstr>cf36141c-ddd7-45a7-b073-111f66d0b30c</vt:lpwstr>
  </property>
  <property fmtid="{D5CDD505-2E9C-101B-9397-08002B2CF9AE}" pid="4" name="MSIP_Label_236020b0-6d69-48c1-9bb5-c586c1062b70_Ref">
    <vt:lpwstr>https://api.informationprotection.azure.com/api/cf36141c-ddd7-45a7-b073-111f66d0b30c</vt:lpwstr>
  </property>
  <property fmtid="{D5CDD505-2E9C-101B-9397-08002B2CF9AE}" pid="5" name="MSIP_Label_236020b0-6d69-48c1-9bb5-c586c1062b70_Owner">
    <vt:lpwstr>andre.gomes@avanade.com</vt:lpwstr>
  </property>
  <property fmtid="{D5CDD505-2E9C-101B-9397-08002B2CF9AE}" pid="6" name="MSIP_Label_236020b0-6d69-48c1-9bb5-c586c1062b70_SetDate">
    <vt:lpwstr>2018-03-08T17:57:31.5806800-03:00</vt:lpwstr>
  </property>
  <property fmtid="{D5CDD505-2E9C-101B-9397-08002B2CF9AE}" pid="7" name="MSIP_Label_236020b0-6d69-48c1-9bb5-c586c1062b70_Name">
    <vt:lpwstr>Confidential</vt:lpwstr>
  </property>
  <property fmtid="{D5CDD505-2E9C-101B-9397-08002B2CF9AE}" pid="8" name="MSIP_Label_236020b0-6d69-48c1-9bb5-c586c1062b70_Application">
    <vt:lpwstr>Microsoft Azure Information Protection</vt:lpwstr>
  </property>
  <property fmtid="{D5CDD505-2E9C-101B-9397-08002B2CF9AE}" pid="9" name="MSIP_Label_236020b0-6d69-48c1-9bb5-c586c1062b70_Extended_MSFT_Method">
    <vt:lpwstr>Automatic</vt:lpwstr>
  </property>
  <property fmtid="{D5CDD505-2E9C-101B-9397-08002B2CF9AE}" pid="10" name="MSIP_Label_5fae8262-b78e-4366-8929-a5d6aac95320_Enabled">
    <vt:lpwstr>True</vt:lpwstr>
  </property>
  <property fmtid="{D5CDD505-2E9C-101B-9397-08002B2CF9AE}" pid="11" name="MSIP_Label_5fae8262-b78e-4366-8929-a5d6aac95320_SiteId">
    <vt:lpwstr>cf36141c-ddd7-45a7-b073-111f66d0b30c</vt:lpwstr>
  </property>
  <property fmtid="{D5CDD505-2E9C-101B-9397-08002B2CF9AE}" pid="12" name="MSIP_Label_5fae8262-b78e-4366-8929-a5d6aac95320_Ref">
    <vt:lpwstr>https://api.informationprotection.azure.com/api/cf36141c-ddd7-45a7-b073-111f66d0b30c</vt:lpwstr>
  </property>
  <property fmtid="{D5CDD505-2E9C-101B-9397-08002B2CF9AE}" pid="13" name="MSIP_Label_5fae8262-b78e-4366-8929-a5d6aac95320_Owner">
    <vt:lpwstr>andre.gomes@avanade.com</vt:lpwstr>
  </property>
  <property fmtid="{D5CDD505-2E9C-101B-9397-08002B2CF9AE}" pid="14" name="MSIP_Label_5fae8262-b78e-4366-8929-a5d6aac95320_SetDate">
    <vt:lpwstr>2018-03-08T17:57:31.5821840-03:00</vt:lpwstr>
  </property>
  <property fmtid="{D5CDD505-2E9C-101B-9397-08002B2CF9AE}" pid="15" name="MSIP_Label_5fae8262-b78e-4366-8929-a5d6aac95320_Name">
    <vt:lpwstr>Everyone Has Full Control</vt:lpwstr>
  </property>
  <property fmtid="{D5CDD505-2E9C-101B-9397-08002B2CF9AE}" pid="16" name="MSIP_Label_5fae8262-b78e-4366-8929-a5d6aac95320_Application">
    <vt:lpwstr>Microsoft Azure Information Protection</vt:lpwstr>
  </property>
  <property fmtid="{D5CDD505-2E9C-101B-9397-08002B2CF9AE}" pid="17" name="MSIP_Label_5fae8262-b78e-4366-8929-a5d6aac95320_Extended_MSFT_Method">
    <vt:lpwstr>Automatic</vt:lpwstr>
  </property>
  <property fmtid="{D5CDD505-2E9C-101B-9397-08002B2CF9AE}" pid="18" name="MSIP_Label_5fae8262-b78e-4366-8929-a5d6aac95320_Parent">
    <vt:lpwstr>236020b0-6d69-48c1-9bb5-c586c1062b70</vt:lpwstr>
  </property>
  <property fmtid="{D5CDD505-2E9C-101B-9397-08002B2CF9AE}" pid="19" name="Sensitivity">
    <vt:lpwstr>Confidential Everyone Has Full Control</vt:lpwstr>
  </property>
</Properties>
</file>

<file path=docProps/thumbnail.jpeg>
</file>